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3093" y="3691201"/>
            <a:ext cx="95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7" y="219141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H3K27Me3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580849" y="1086210"/>
            <a:ext cx="7171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835623" y="1081966"/>
            <a:ext cx="649480" cy="118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3428802" y="1089379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09520" y="6230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18515" y="62302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79986" y="62302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6731DDC-72B7-F693-C15E-7513CD6013F0}"/>
              </a:ext>
            </a:extLst>
          </p:cNvPr>
          <p:cNvCxnSpPr>
            <a:cxnSpLocks/>
          </p:cNvCxnSpPr>
          <p:nvPr/>
        </p:nvCxnSpPr>
        <p:spPr>
          <a:xfrm>
            <a:off x="5363945" y="1976142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0F5A02-2206-6CEC-2438-A7ED45BB2EB3}"/>
              </a:ext>
            </a:extLst>
          </p:cNvPr>
          <p:cNvCxnSpPr>
            <a:cxnSpLocks/>
          </p:cNvCxnSpPr>
          <p:nvPr/>
        </p:nvCxnSpPr>
        <p:spPr>
          <a:xfrm>
            <a:off x="5363945" y="2157297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F8ECF5E-25CA-CEE3-3917-86F1FAB95F75}"/>
              </a:ext>
            </a:extLst>
          </p:cNvPr>
          <p:cNvCxnSpPr>
            <a:cxnSpLocks/>
          </p:cNvCxnSpPr>
          <p:nvPr/>
        </p:nvCxnSpPr>
        <p:spPr>
          <a:xfrm>
            <a:off x="5363945" y="1633961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14061E13-911C-6559-5307-B3FA036C228D}"/>
              </a:ext>
            </a:extLst>
          </p:cNvPr>
          <p:cNvSpPr txBox="1"/>
          <p:nvPr/>
        </p:nvSpPr>
        <p:spPr>
          <a:xfrm>
            <a:off x="5590650" y="1509884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F3A933-C488-248E-407E-05AB92A377B2}"/>
              </a:ext>
            </a:extLst>
          </p:cNvPr>
          <p:cNvSpPr txBox="1"/>
          <p:nvPr/>
        </p:nvSpPr>
        <p:spPr>
          <a:xfrm>
            <a:off x="5590650" y="181350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61F2018-27BF-0167-7547-3E3909D3E7AA}"/>
              </a:ext>
            </a:extLst>
          </p:cNvPr>
          <p:cNvSpPr txBox="1"/>
          <p:nvPr/>
        </p:nvSpPr>
        <p:spPr>
          <a:xfrm>
            <a:off x="5590650" y="203130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E705E-870D-406B-13F3-81C8F928636E}"/>
              </a:ext>
            </a:extLst>
          </p:cNvPr>
          <p:cNvCxnSpPr>
            <a:cxnSpLocks/>
          </p:cNvCxnSpPr>
          <p:nvPr/>
        </p:nvCxnSpPr>
        <p:spPr>
          <a:xfrm>
            <a:off x="5356824" y="374844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0C10F1-659A-EC7C-C464-58047107E369}"/>
              </a:ext>
            </a:extLst>
          </p:cNvPr>
          <p:cNvCxnSpPr>
            <a:cxnSpLocks/>
          </p:cNvCxnSpPr>
          <p:nvPr/>
        </p:nvCxnSpPr>
        <p:spPr>
          <a:xfrm>
            <a:off x="5356824" y="392959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F85E98-C52C-FBE6-A049-5769B2231E14}"/>
              </a:ext>
            </a:extLst>
          </p:cNvPr>
          <p:cNvCxnSpPr>
            <a:cxnSpLocks/>
          </p:cNvCxnSpPr>
          <p:nvPr/>
        </p:nvCxnSpPr>
        <p:spPr>
          <a:xfrm>
            <a:off x="5356824" y="340626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7F93FD6-44C2-84C5-BEDC-023E5A15C537}"/>
              </a:ext>
            </a:extLst>
          </p:cNvPr>
          <p:cNvSpPr txBox="1"/>
          <p:nvPr/>
        </p:nvSpPr>
        <p:spPr>
          <a:xfrm>
            <a:off x="5583529" y="328218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FA16E-123C-B91E-F564-B0CCB1E79870}"/>
              </a:ext>
            </a:extLst>
          </p:cNvPr>
          <p:cNvSpPr txBox="1"/>
          <p:nvPr/>
        </p:nvSpPr>
        <p:spPr>
          <a:xfrm>
            <a:off x="5583529" y="358580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53F50D-004B-C879-31B9-21CA3966A3F3}"/>
              </a:ext>
            </a:extLst>
          </p:cNvPr>
          <p:cNvSpPr txBox="1"/>
          <p:nvPr/>
        </p:nvSpPr>
        <p:spPr>
          <a:xfrm>
            <a:off x="5583529" y="380360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pic>
        <p:nvPicPr>
          <p:cNvPr id="3" name="Picture 2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02AAF8E2-2FD2-C6FD-AB9B-7B360270DF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03" y="2993652"/>
            <a:ext cx="3994042" cy="1751773"/>
          </a:xfrm>
          <a:prstGeom prst="rect">
            <a:avLst/>
          </a:prstGeom>
        </p:spPr>
      </p:pic>
      <p:pic>
        <p:nvPicPr>
          <p:cNvPr id="5" name="Picture 4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459932F0-1934-F654-2506-7EE22B894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164" y="1241879"/>
            <a:ext cx="3994042" cy="175177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92D31A-64D9-8570-1059-64386A1E4D66}"/>
              </a:ext>
            </a:extLst>
          </p:cNvPr>
          <p:cNvCxnSpPr>
            <a:cxnSpLocks/>
          </p:cNvCxnSpPr>
          <p:nvPr/>
        </p:nvCxnSpPr>
        <p:spPr>
          <a:xfrm>
            <a:off x="4182272" y="1097096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9D567E3-18D4-7B84-4CE1-31D3776D24AA}"/>
              </a:ext>
            </a:extLst>
          </p:cNvPr>
          <p:cNvSpPr txBox="1"/>
          <p:nvPr/>
        </p:nvSpPr>
        <p:spPr>
          <a:xfrm>
            <a:off x="3496265" y="62302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9149D3-C845-1F8F-83F1-660857A3FF64}"/>
              </a:ext>
            </a:extLst>
          </p:cNvPr>
          <p:cNvSpPr txBox="1"/>
          <p:nvPr/>
        </p:nvSpPr>
        <p:spPr>
          <a:xfrm>
            <a:off x="558699" y="525239"/>
            <a:ext cx="907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GSK126</a:t>
            </a:r>
          </a:p>
          <a:p>
            <a:r>
              <a:rPr lang="en-US" dirty="0"/>
              <a:t>(µM)</a:t>
            </a:r>
          </a:p>
        </p:txBody>
      </p:sp>
    </p:spTree>
    <p:extLst>
      <p:ext uri="{BB962C8B-B14F-4D97-AF65-F5344CB8AC3E}">
        <p14:creationId xmlns:p14="http://schemas.microsoft.com/office/powerpoint/2010/main" val="260908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23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26</cp:revision>
  <dcterms:created xsi:type="dcterms:W3CDTF">2018-11-12T19:57:37Z</dcterms:created>
  <dcterms:modified xsi:type="dcterms:W3CDTF">2023-01-27T21:14:21Z</dcterms:modified>
</cp:coreProperties>
</file>